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6" r:id="rId11"/>
    <p:sldId id="263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6F906-A766-4434-81BD-9DBA0320C2E8}" type="datetimeFigureOut">
              <a:rPr lang="es-ES" smtClean="0"/>
              <a:pPr/>
              <a:t>21/02/2023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E944-D4C8-45B2-BF78-E747B7DE3B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docs.google.com/forms/d/e/1FAIpQLSdxJhIvuYu2hoKTg9TD0BMoD6R-0HiynZBeIMVHZuUCK2YZRw/viewfor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1282824" cy="159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420888"/>
            <a:ext cx="31813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467544" y="3356992"/>
            <a:ext cx="482453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r>
              <a:rPr lang="ca-ES" sz="2800" b="1" dirty="0" smtClean="0"/>
              <a:t>ÉS UN ESPAI DE TREBALL CONJUNT DE TOTHOM QUE ES DEDICA A BADALONA A L’ATENCIÓ DELS INFANTS I ELS ADOLESCENTS. </a:t>
            </a:r>
            <a:endParaRPr lang="ca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2483768" y="620688"/>
            <a:ext cx="58326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Què és la TIAB? </a:t>
            </a:r>
            <a:endParaRPr lang="ca-E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11715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11334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725144"/>
            <a:ext cx="1114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Llamada rectangular redondeada"/>
          <p:cNvSpPr/>
          <p:nvPr/>
        </p:nvSpPr>
        <p:spPr>
          <a:xfrm>
            <a:off x="2771800" y="1052736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2771800" y="548680"/>
            <a:ext cx="2494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Què en sabem?</a:t>
            </a:r>
            <a:endParaRPr lang="ca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2627784" y="2636912"/>
            <a:ext cx="2408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Per què passa?</a:t>
            </a:r>
            <a:endParaRPr lang="ca-ES" sz="2800" b="1" dirty="0"/>
          </a:p>
        </p:txBody>
      </p:sp>
      <p:sp>
        <p:nvSpPr>
          <p:cNvPr id="8" name="7 Rectángulo"/>
          <p:cNvSpPr/>
          <p:nvPr/>
        </p:nvSpPr>
        <p:spPr>
          <a:xfrm>
            <a:off x="2627784" y="4417948"/>
            <a:ext cx="260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Què podem fer?</a:t>
            </a:r>
            <a:endParaRPr lang="ca-ES" sz="2800" b="1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2843808" y="3140968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2699792" y="5013176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260648"/>
            <a:ext cx="87484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En quins drets ens fixem? </a:t>
            </a:r>
            <a:endParaRPr lang="ca-ES" sz="6000" b="1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16832"/>
            <a:ext cx="386715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Llamada ovalada"/>
          <p:cNvSpPr/>
          <p:nvPr/>
        </p:nvSpPr>
        <p:spPr>
          <a:xfrm rot="831341">
            <a:off x="6502317" y="1871350"/>
            <a:ext cx="2264210" cy="1963170"/>
          </a:xfrm>
          <a:prstGeom prst="wedgeEllipseCallout">
            <a:avLst>
              <a:gd name="adj1" fmla="val -29480"/>
              <a:gd name="adj2" fmla="val 7914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t="18802" r="36538"/>
          <a:stretch>
            <a:fillRect/>
          </a:stretch>
        </p:blipFill>
        <p:spPr bwMode="auto">
          <a:xfrm>
            <a:off x="6307772" y="3573016"/>
            <a:ext cx="20844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251520" y="270892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es-ES" sz="2800" b="1" dirty="0" smtClean="0"/>
              <a:t>	DRET A LA PARTICIPACIÓ </a:t>
            </a:r>
          </a:p>
          <a:p>
            <a:pPr marL="342900" indent="-342900"/>
            <a:r>
              <a:rPr lang="es-ES" sz="2800" b="1" dirty="0" smtClean="0"/>
              <a:t>	I A PODER EXPRESSAR </a:t>
            </a:r>
          </a:p>
          <a:p>
            <a:pPr marL="342900" indent="-342900"/>
            <a:r>
              <a:rPr lang="es-ES" sz="2800" b="1" dirty="0" smtClean="0"/>
              <a:t>	LA NOSTRA OPINIÓ.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11715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11334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725144"/>
            <a:ext cx="1114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Llamada rectangular redondeada"/>
          <p:cNvSpPr/>
          <p:nvPr/>
        </p:nvSpPr>
        <p:spPr>
          <a:xfrm>
            <a:off x="2771800" y="1052736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2771800" y="548680"/>
            <a:ext cx="2494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Què en sabem?</a:t>
            </a:r>
            <a:endParaRPr lang="ca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2627784" y="2636912"/>
            <a:ext cx="2408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Per què passa?</a:t>
            </a:r>
            <a:endParaRPr lang="ca-ES" sz="2800" b="1" dirty="0"/>
          </a:p>
        </p:txBody>
      </p:sp>
      <p:sp>
        <p:nvSpPr>
          <p:cNvPr id="8" name="7 Rectángulo"/>
          <p:cNvSpPr/>
          <p:nvPr/>
        </p:nvSpPr>
        <p:spPr>
          <a:xfrm>
            <a:off x="2627784" y="4417948"/>
            <a:ext cx="260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Què podem fer?</a:t>
            </a:r>
            <a:endParaRPr lang="ca-ES" sz="2800" b="1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2843808" y="3140968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2699792" y="5013176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35623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0" y="0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Jo em podria comprometre en ...</a:t>
            </a:r>
            <a:endParaRPr lang="ca-E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779912" y="4077072"/>
            <a:ext cx="4824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https://docs.google.com/forms/d/e/1FAIpQLSdxJhIvuYu2hoKTg9TD0BMoD6R-0HiynZBeIMVHZuUCK2YZRw/viewform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r="1581"/>
          <a:stretch>
            <a:fillRect/>
          </a:stretch>
        </p:blipFill>
        <p:spPr bwMode="auto">
          <a:xfrm>
            <a:off x="395536" y="1340768"/>
            <a:ext cx="2952328" cy="4331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4499992" y="2132856"/>
            <a:ext cx="1224136" cy="175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1835696" y="0"/>
            <a:ext cx="69127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Dona la teva opinió</a:t>
            </a:r>
            <a:endParaRPr lang="ca-E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3680280" cy="392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539552" y="260648"/>
            <a:ext cx="799288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Què és un baròmetre? </a:t>
            </a:r>
            <a:endParaRPr lang="ca-ES" sz="6000" b="1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83968" y="198884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/>
          </a:p>
          <a:p>
            <a:r>
              <a:rPr lang="es-ES" dirty="0" smtClean="0"/>
              <a:t>ÉS UN APARELL QUE MESURA LA PRESSIÓ ATMOSFÈRICA I QUE SERVEIX PER </a:t>
            </a:r>
            <a:r>
              <a:rPr lang="es-ES" b="1" dirty="0" smtClean="0"/>
              <a:t>SABER QUIN TEMPS FARÀ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572000" y="400506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dirty="0" smtClean="0"/>
          </a:p>
          <a:p>
            <a:r>
              <a:rPr lang="es-ES" b="1" dirty="0" smtClean="0"/>
              <a:t>SABER QUÈ PASSA  A BADALONA AMB ELS DRETS DELS INFANTS  I ELS ADOLESCENTS,  </a:t>
            </a:r>
            <a:r>
              <a:rPr lang="es-ES" dirty="0" smtClean="0"/>
              <a:t>I FER PROPOSTES </a:t>
            </a:r>
          </a:p>
          <a:p>
            <a:r>
              <a:rPr lang="es-ES" dirty="0" smtClean="0"/>
              <a:t>PER MILLORAR LA SITUACIÓ.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260648"/>
            <a:ext cx="87484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En quins drets ens fixem? </a:t>
            </a:r>
            <a:endParaRPr lang="ca-ES" sz="6000" b="1" dirty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95736" y="1412776"/>
            <a:ext cx="56166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pPr marL="342900" indent="-342900">
              <a:buFont typeface="+mj-lt"/>
              <a:buAutoNum type="alphaUcPeriod"/>
            </a:pPr>
            <a:r>
              <a:rPr lang="es-ES" b="1" dirty="0" smtClean="0"/>
              <a:t>DRET A TENIR TOT ALLÒ QUE ÉS NECESSARI PER PODER VIURE EN CONDICIONS (ALIMENTS, HABITATGE, ROBA, MEDICINES, ETC…) </a:t>
            </a:r>
          </a:p>
          <a:p>
            <a:pPr marL="342900" indent="-342900">
              <a:buFont typeface="+mj-lt"/>
              <a:buAutoNum type="alphaUcPeriod"/>
            </a:pPr>
            <a:endParaRPr lang="es-ES" b="1" dirty="0" smtClean="0"/>
          </a:p>
          <a:p>
            <a:pPr marL="342900" indent="-342900">
              <a:buFont typeface="+mj-lt"/>
              <a:buAutoNum type="alphaUcPeriod"/>
            </a:pPr>
            <a:r>
              <a:rPr lang="es-ES" b="1" dirty="0" smtClean="0"/>
              <a:t>DRETS A LA SALUT MENTAL I A REBRE ATENCIÓ QUAN NO ENS SENTIM BE</a:t>
            </a:r>
          </a:p>
          <a:p>
            <a:pPr marL="342900" indent="-342900"/>
            <a:endParaRPr lang="es-ES" b="1" dirty="0" smtClean="0"/>
          </a:p>
          <a:p>
            <a:pPr marL="342900" indent="-342900">
              <a:buFont typeface="+mj-lt"/>
              <a:buAutoNum type="alphaUcPeriod"/>
            </a:pPr>
            <a:r>
              <a:rPr lang="es-ES" b="1" dirty="0" smtClean="0"/>
              <a:t>DRET AL JOC, AL DESCANS I A GAUDIR AL MÀXIM DEL TEMPS LLIURE. </a:t>
            </a:r>
          </a:p>
          <a:p>
            <a:pPr marL="342900" indent="-342900">
              <a:buFont typeface="+mj-lt"/>
              <a:buAutoNum type="alphaUcPeriod"/>
            </a:pPr>
            <a:endParaRPr lang="es-ES" b="1" dirty="0" smtClean="0"/>
          </a:p>
          <a:p>
            <a:pPr marL="342900" indent="-342900">
              <a:buFont typeface="+mj-lt"/>
              <a:buAutoNum type="alphaUcPeriod"/>
            </a:pPr>
            <a:r>
              <a:rPr lang="es-ES" b="1" dirty="0" smtClean="0"/>
              <a:t>DRET A LA PARTICIPACIÓ I A PODER EXPRESSAR CADASCUN LA SEVA OPINIÓ.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260648"/>
            <a:ext cx="88924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Qui farà que sigui possible? </a:t>
            </a:r>
            <a:endParaRPr lang="ca-ES" sz="6000" b="1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355976" y="227687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smtClean="0"/>
              <a:t>TOTHOM</a:t>
            </a:r>
            <a:endParaRPr lang="es-ES" sz="5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88840"/>
            <a:ext cx="31813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8483" t="19512"/>
          <a:stretch>
            <a:fillRect/>
          </a:stretch>
        </p:blipFill>
        <p:spPr bwMode="auto">
          <a:xfrm>
            <a:off x="5076056" y="2060848"/>
            <a:ext cx="3484947" cy="331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467544" y="2276872"/>
            <a:ext cx="4248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s-ES" sz="2800" b="1" dirty="0" smtClean="0"/>
              <a:t>	DRET A TENIR TOT ALLÒ QUE ÉS NECESSARI PER PODER VIURE EN CONDICIONS. (ALIMENTS, HABITATGE, ROBA, MEDICINES…)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5536" y="260648"/>
            <a:ext cx="87484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En quins drets ens fixem? </a:t>
            </a:r>
            <a:endParaRPr lang="ca-E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11715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11334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725144"/>
            <a:ext cx="1114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Llamada rectangular redondeada"/>
          <p:cNvSpPr/>
          <p:nvPr/>
        </p:nvSpPr>
        <p:spPr>
          <a:xfrm>
            <a:off x="2771800" y="1052736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2771800" y="548680"/>
            <a:ext cx="2494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Què en sabem?</a:t>
            </a:r>
            <a:endParaRPr lang="ca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2627784" y="2636912"/>
            <a:ext cx="2408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Per què passa?</a:t>
            </a:r>
            <a:endParaRPr lang="ca-ES" sz="2800" b="1" dirty="0"/>
          </a:p>
        </p:txBody>
      </p:sp>
      <p:sp>
        <p:nvSpPr>
          <p:cNvPr id="8" name="7 Rectángulo"/>
          <p:cNvSpPr/>
          <p:nvPr/>
        </p:nvSpPr>
        <p:spPr>
          <a:xfrm>
            <a:off x="2627784" y="4417948"/>
            <a:ext cx="260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Què podem fer?</a:t>
            </a:r>
            <a:endParaRPr lang="ca-ES" sz="2800" b="1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2843808" y="3140968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2699792" y="5013176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844824"/>
            <a:ext cx="3627255" cy="341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251520" y="256490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es-ES" sz="2800" b="1" dirty="0" smtClean="0"/>
              <a:t>	DRETS A LA SALUT MENTAL I A REBRE ATENCIÓ QUAN NO ENS SENTIM BE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5536" y="260648"/>
            <a:ext cx="87484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En quins drets ens fixem? </a:t>
            </a:r>
            <a:endParaRPr lang="ca-E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11715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11334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725144"/>
            <a:ext cx="1114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Llamada rectangular redondeada"/>
          <p:cNvSpPr/>
          <p:nvPr/>
        </p:nvSpPr>
        <p:spPr>
          <a:xfrm>
            <a:off x="2771800" y="1052736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  <p:sp>
        <p:nvSpPr>
          <p:cNvPr id="6" name="5 Rectángulo"/>
          <p:cNvSpPr/>
          <p:nvPr/>
        </p:nvSpPr>
        <p:spPr>
          <a:xfrm>
            <a:off x="2771800" y="548680"/>
            <a:ext cx="2494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Què en sabem?</a:t>
            </a:r>
            <a:endParaRPr lang="ca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2627784" y="2636912"/>
            <a:ext cx="2408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Per què passa?</a:t>
            </a:r>
            <a:endParaRPr lang="ca-ES" sz="2800" b="1" dirty="0"/>
          </a:p>
        </p:txBody>
      </p:sp>
      <p:sp>
        <p:nvSpPr>
          <p:cNvPr id="8" name="7 Rectángulo"/>
          <p:cNvSpPr/>
          <p:nvPr/>
        </p:nvSpPr>
        <p:spPr>
          <a:xfrm>
            <a:off x="2627784" y="4417948"/>
            <a:ext cx="260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800" b="1" dirty="0" smtClean="0"/>
              <a:t>Què podem fer?</a:t>
            </a:r>
            <a:endParaRPr lang="ca-ES" sz="2800" b="1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2843808" y="3140968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2699792" y="5013176"/>
            <a:ext cx="6048672" cy="1152128"/>
          </a:xfrm>
          <a:prstGeom prst="wedgeRoundRectCallout">
            <a:avLst>
              <a:gd name="adj1" fmla="val -59675"/>
              <a:gd name="adj2" fmla="val 142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a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260648"/>
            <a:ext cx="87484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 smtClean="0">
              <a:solidFill>
                <a:srgbClr val="FF0000"/>
              </a:solidFill>
            </a:endParaRPr>
          </a:p>
          <a:p>
            <a:r>
              <a:rPr lang="ca-ES" sz="6000" b="1" dirty="0" smtClean="0">
                <a:solidFill>
                  <a:srgbClr val="FF0000"/>
                </a:solidFill>
              </a:rPr>
              <a:t>En quins drets ens fixem? </a:t>
            </a:r>
            <a:endParaRPr lang="ca-ES" sz="60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92896"/>
            <a:ext cx="3247087" cy="309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683568" y="278092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es-ES" sz="2800" b="1" dirty="0" smtClean="0"/>
              <a:t>	DRET AL JOC, AL DESCANS I A GAUDIR AL MÀXIM DEL TEMPS LLIURE.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233</Words>
  <Application>Microsoft Office PowerPoint</Application>
  <PresentationFormat>Presentación en pantalla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rosa.molina</dc:creator>
  <cp:lastModifiedBy>judit.munner</cp:lastModifiedBy>
  <cp:revision>34</cp:revision>
  <dcterms:created xsi:type="dcterms:W3CDTF">2023-02-13T15:20:27Z</dcterms:created>
  <dcterms:modified xsi:type="dcterms:W3CDTF">2023-02-21T09:49:13Z</dcterms:modified>
</cp:coreProperties>
</file>