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exend" charset="0"/>
      <p:regular r:id="rId25"/>
      <p:bold r:id="rId26"/>
    </p:embeddedFont>
    <p:embeddedFont>
      <p:font typeface="Comfortaa" charset="0"/>
      <p:regular r:id="rId27"/>
      <p:bold r:id="rId28"/>
    </p:embeddedFont>
    <p:embeddedFont>
      <p:font typeface="Lobster" charset="0"/>
      <p:regular r:id="rId29"/>
    </p:embeddedFont>
    <p:embeddedFont>
      <p:font typeface="Pacifico" charset="0"/>
      <p:regular r:id="rId30"/>
    </p:embeddedFont>
    <p:embeddedFont>
      <p:font typeface="Caveat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62a65279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62a65279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62a65279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62a65279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62a65279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62a65279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62a65279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62a65279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62a65279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62a65279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62a65279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62a65279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62a65279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62a65279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255e1331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255e1331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255e133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255e133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255e1331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255e1331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2efdcb8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2efdcb8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255e1331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1255e1331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9e9491bb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19e9491bb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a5365c57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a5365c57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2efdcb8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2efdcb85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8890a99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8890a99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62a65279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62a65279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a5365c5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a5365c5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a5365c5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a5365c5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a5365c57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a5365c57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a5365c5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a5365c5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51583" y="2472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rPr>
              <a:t>Projecte Científic:</a:t>
            </a:r>
            <a:endParaRPr b="1">
              <a:solidFill>
                <a:srgbClr val="B45F06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rPr>
              <a:t>Contaminació i Futur</a:t>
            </a:r>
            <a:endParaRPr b="1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51575" y="2347625"/>
            <a:ext cx="85206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Maria O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Leah S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Aitor B 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July M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Albert H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Ayman M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Ainara P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8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Paula C</a:t>
            </a:r>
            <a:endParaRPr sz="8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25"/>
              <a:t>                 </a:t>
            </a:r>
            <a:r>
              <a:rPr lang="ca" sz="2500"/>
              <a:t>                                                                              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6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Recollida Primavera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Maig 2022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477425" y="5171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62775" y="589425"/>
            <a:ext cx="8520600" cy="47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572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5720" b="1">
                <a:latin typeface="Caveat"/>
                <a:ea typeface="Caveat"/>
                <a:cs typeface="Caveat"/>
                <a:sym typeface="Caveat"/>
              </a:rPr>
              <a:t>     </a:t>
            </a: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Recollida estiu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Juny 2022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177625" y="5168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30"/>
          <p:cNvPicPr preferRelativeResize="0"/>
          <p:nvPr/>
        </p:nvPicPr>
        <p:blipFill rotWithShape="1">
          <a:blip r:embed="rId3">
            <a:alphaModFix/>
          </a:blip>
          <a:srcRect t="-2070" b="2069"/>
          <a:stretch/>
        </p:blipFill>
        <p:spPr>
          <a:xfrm>
            <a:off x="0" y="-106275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47075" y="1018050"/>
            <a:ext cx="8520600" cy="3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exend"/>
              <a:buChar char="●"/>
            </a:pPr>
            <a:r>
              <a:rPr lang="ca" sz="2400">
                <a:latin typeface="Lexend"/>
                <a:ea typeface="Lexend"/>
                <a:cs typeface="Lexend"/>
                <a:sym typeface="Lexend"/>
              </a:rPr>
              <a:t>Hi ha residus no marins a la sorra de la platja de Badalona? 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exend"/>
              <a:buChar char="●"/>
            </a:pPr>
            <a:r>
              <a:rPr lang="ca" sz="2400">
                <a:latin typeface="Lexend"/>
                <a:ea typeface="Lexend"/>
                <a:cs typeface="Lexend"/>
                <a:sym typeface="Lexend"/>
              </a:rPr>
              <a:t>Hi ha diferències en la presència de residus sòlids entre les zones més properes a la línia de costa i les més allunyades?      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exend"/>
              <a:buChar char="●"/>
            </a:pPr>
            <a:r>
              <a:rPr lang="ca" sz="2400">
                <a:latin typeface="Lexend"/>
                <a:ea typeface="Lexend"/>
                <a:cs typeface="Lexend"/>
                <a:sym typeface="Lexend"/>
              </a:rPr>
              <a:t>Quins residus són més freqüents? 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exend"/>
              <a:buChar char="●"/>
            </a:pPr>
            <a:r>
              <a:rPr lang="ca" sz="2400">
                <a:latin typeface="Lexend"/>
                <a:ea typeface="Lexend"/>
                <a:cs typeface="Lexend"/>
                <a:sym typeface="Lexend"/>
              </a:rPr>
              <a:t>A quina estació la platja està més neta?  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929900" y="267150"/>
            <a:ext cx="7214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QUE VOLEM SABER?</a:t>
            </a:r>
            <a:endParaRPr sz="2400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RESULTATS</a:t>
            </a:r>
            <a:endParaRPr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52473"/>
            <a:ext cx="2252851" cy="10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28" y="2669401"/>
            <a:ext cx="1856599" cy="116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654" y="1152471"/>
            <a:ext cx="2252846" cy="10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8752" y="3156497"/>
            <a:ext cx="1856599" cy="83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0876" y="1152477"/>
            <a:ext cx="1941427" cy="87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4652" y="2729009"/>
            <a:ext cx="1941427" cy="8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84250" y="3067300"/>
            <a:ext cx="2252851" cy="101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Pacifico"/>
                <a:ea typeface="Pacifico"/>
                <a:cs typeface="Pacifico"/>
                <a:sym typeface="Pacifico"/>
              </a:rPr>
              <a:t>Resultats de les hipòtesis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Font typeface="Lexend"/>
              <a:buAutoNum type="arabicPeriod"/>
            </a:pPr>
            <a:r>
              <a:rPr lang="ca" b="1">
                <a:latin typeface="Lexend"/>
                <a:ea typeface="Lexend"/>
                <a:cs typeface="Lexend"/>
                <a:sym typeface="Lexend"/>
              </a:rPr>
              <a:t>La platja està contaminada de diferents residus.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i="1">
                <a:latin typeface="Lexend"/>
                <a:ea typeface="Lexend"/>
                <a:cs typeface="Lexend"/>
                <a:sym typeface="Lexend"/>
              </a:rPr>
              <a:t>(Si, la platja està contaminada de molts residus i de diferent tipus)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b="1">
                <a:latin typeface="Lexend"/>
                <a:ea typeface="Lexend"/>
                <a:cs typeface="Lexend"/>
                <a:sym typeface="Lexend"/>
              </a:rPr>
              <a:t>2.    Hi han més residus a la vora del passeig. 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i="1">
                <a:latin typeface="Lexend"/>
                <a:ea typeface="Lexend"/>
                <a:cs typeface="Lexend"/>
                <a:sym typeface="Lexend"/>
              </a:rPr>
              <a:t>(Està confirmat que hi ha més residus a la vora del passeig ja que és on més persones passen)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b="1">
                <a:latin typeface="Lexend"/>
                <a:ea typeface="Lexend"/>
                <a:cs typeface="Lexend"/>
                <a:sym typeface="Lexend"/>
              </a:rPr>
              <a:t>3. Els residus més abundants seran plàstics i puntes de cigarretes.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i="1">
                <a:latin typeface="Lexend"/>
                <a:ea typeface="Lexend"/>
                <a:cs typeface="Lexend"/>
                <a:sym typeface="Lexend"/>
              </a:rPr>
              <a:t>(És veritat que hi ha més residus de plàstic i cigarretes, sent el número més alt 303 puntes de cigarreta)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b="1">
                <a:latin typeface="Lexend"/>
                <a:ea typeface="Lexend"/>
                <a:cs typeface="Lexend"/>
                <a:sym typeface="Lexend"/>
              </a:rPr>
              <a:t>4.  Trobarem excrements de gos.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i="1">
                <a:latin typeface="Lexend"/>
                <a:ea typeface="Lexend"/>
                <a:cs typeface="Lexend"/>
                <a:sym typeface="Lexend"/>
              </a:rPr>
              <a:t>(Afirmem que n’hi ha molts excrements de gos a la platja)</a:t>
            </a:r>
            <a:endParaRPr i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28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ca">
                <a:latin typeface="Lexend"/>
                <a:ea typeface="Lexend"/>
                <a:cs typeface="Lexend"/>
                <a:sym typeface="Lexend"/>
              </a:rPr>
              <a:t>La platja està contaminada de diferents residus.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ca">
                <a:latin typeface="Lexend"/>
                <a:ea typeface="Lexend"/>
                <a:cs typeface="Lexend"/>
                <a:sym typeface="Lexend"/>
              </a:rPr>
              <a:t>Hi ha més residus a la vora del passeig.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ca">
                <a:latin typeface="Lexend"/>
                <a:ea typeface="Lexend"/>
                <a:cs typeface="Lexend"/>
                <a:sym typeface="Lexend"/>
              </a:rPr>
              <a:t>Els residus més abundants seran plàstics i puntes de cigarretes.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Lexend"/>
              <a:buAutoNum type="arabicPeriod"/>
            </a:pPr>
            <a:r>
              <a:rPr lang="ca">
                <a:latin typeface="Lexend"/>
                <a:ea typeface="Lexend"/>
                <a:cs typeface="Lexend"/>
                <a:sym typeface="Lexend"/>
              </a:rPr>
              <a:t>Trobarem excrements de gos.</a:t>
            </a:r>
            <a:endParaRPr>
              <a:latin typeface="Lexend"/>
              <a:ea typeface="Lexend"/>
              <a:cs typeface="Lexend"/>
              <a:sym typeface="Lexend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846650" y="285500"/>
            <a:ext cx="650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HIPÒTESIS</a:t>
            </a:r>
            <a:endParaRPr sz="3000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69250" y="303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latin typeface="Lexend"/>
                <a:ea typeface="Lexend"/>
                <a:cs typeface="Lexend"/>
                <a:sym typeface="Lexend"/>
              </a:rPr>
              <a:t>RECOLLIDA DE MATERIALS NO MARINS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75575" y="919750"/>
            <a:ext cx="8520600" cy="3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7000"/>
              <a:t>Hem realitzat diverses recollides de brossa a les diferents estacions de l'any:</a:t>
            </a:r>
            <a:endParaRPr sz="7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657">
                <a:latin typeface="Lexend"/>
                <a:ea typeface="Lexend"/>
                <a:cs typeface="Lexend"/>
                <a:sym typeface="Lexend"/>
              </a:rPr>
              <a:t>Tardor: DESEMBRE 2021</a:t>
            </a: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657">
                <a:latin typeface="Lexend"/>
                <a:ea typeface="Lexend"/>
                <a:cs typeface="Lexend"/>
                <a:sym typeface="Lexend"/>
              </a:rPr>
              <a:t>Hivern: FEBRER 2022</a:t>
            </a: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657">
                <a:latin typeface="Lexend"/>
                <a:ea typeface="Lexend"/>
                <a:cs typeface="Lexend"/>
                <a:sym typeface="Lexend"/>
              </a:rPr>
              <a:t> </a:t>
            </a: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657">
                <a:latin typeface="Lexend"/>
                <a:ea typeface="Lexend"/>
                <a:cs typeface="Lexend"/>
                <a:sym typeface="Lexend"/>
              </a:rPr>
              <a:t>Primavera: ABRIL 2022</a:t>
            </a: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657">
                <a:latin typeface="Lexend"/>
                <a:ea typeface="Lexend"/>
                <a:cs typeface="Lexend"/>
                <a:sym typeface="Lexend"/>
              </a:rPr>
              <a:t>Estiu: JUNY 2022</a:t>
            </a:r>
            <a:endParaRPr sz="8657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657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6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Recollida tardor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Desembre 2021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77425" y="5171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6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Recollida hivern 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a" sz="5720" i="1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Febrer 2022</a:t>
            </a:r>
            <a:endParaRPr sz="5720" i="1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477425" y="51713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Presentación en pantalla (16:9)</PresentationFormat>
  <Paragraphs>61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Lexend</vt:lpstr>
      <vt:lpstr>Comfortaa</vt:lpstr>
      <vt:lpstr>Lobster</vt:lpstr>
      <vt:lpstr>Pacifico</vt:lpstr>
      <vt:lpstr>Caveat</vt:lpstr>
      <vt:lpstr>Simple Light</vt:lpstr>
      <vt:lpstr>Projecte Científic: Contaminació i Futur</vt:lpstr>
      <vt:lpstr>Diapositiva 2</vt:lpstr>
      <vt:lpstr> </vt:lpstr>
      <vt:lpstr>RECOLLIDA DE MATERIALS NO MARINS   </vt:lpstr>
      <vt:lpstr> Recollida tardor Desembre 2021 </vt:lpstr>
      <vt:lpstr>Diapositiva 6</vt:lpstr>
      <vt:lpstr>Diapositiva 7</vt:lpstr>
      <vt:lpstr>Diapositiva 8</vt:lpstr>
      <vt:lpstr> Recollida hivern  Febrer 2022 </vt:lpstr>
      <vt:lpstr>Diapositiva 10</vt:lpstr>
      <vt:lpstr>Diapositiva 11</vt:lpstr>
      <vt:lpstr>Diapositiva 12</vt:lpstr>
      <vt:lpstr> Recollida Primavera Maig 2022 </vt:lpstr>
      <vt:lpstr>Diapositiva 14</vt:lpstr>
      <vt:lpstr>Diapositiva 15</vt:lpstr>
      <vt:lpstr>Diapositiva 16</vt:lpstr>
      <vt:lpstr>      Recollida estiu Juny 2022</vt:lpstr>
      <vt:lpstr>Diapositiva 18</vt:lpstr>
      <vt:lpstr>Diapositiva 19</vt:lpstr>
      <vt:lpstr>Diapositiva 20</vt:lpstr>
      <vt:lpstr>RESULTATS</vt:lpstr>
      <vt:lpstr>Resultats de les hipòtesis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Científic: Contaminació i Futur</dc:title>
  <dc:creator>Judit Munner Pineda</dc:creator>
  <cp:lastModifiedBy>judit.munner</cp:lastModifiedBy>
  <cp:revision>1</cp:revision>
  <dcterms:modified xsi:type="dcterms:W3CDTF">2023-04-24T13:26:24Z</dcterms:modified>
</cp:coreProperties>
</file>