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mfortaa" charset="0"/>
      <p:regular r:id="rId9"/>
      <p:bold r:id="rId10"/>
    </p:embeddedFont>
    <p:embeddedFont>
      <p:font typeface="Lobster" charset="0"/>
      <p:regular r:id="rId11"/>
    </p:embeddedFont>
    <p:embeddedFont>
      <p:font typeface="Impact" pitchFamily="34" charset="0"/>
      <p:regular r:id="rId12"/>
    </p:embeddedFont>
    <p:embeddedFont>
      <p:font typeface="Comic Sans MS" pitchFamily="66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2efdcb8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2efdcb8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fa4d6bc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fa4d6bcd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8890a99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8890a99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68b1e662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68b1e662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2efdcb8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2efdcb85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99650" y="615450"/>
            <a:ext cx="8744700" cy="42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958800"/>
            <a:ext cx="8520600" cy="21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780">
              <a:solidFill>
                <a:srgbClr val="B45F0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478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LA PLATJA DE BADALONA: CONTAMINACIÓ I FUTUR</a:t>
            </a:r>
            <a:r>
              <a:rPr lang="ca" sz="4780">
                <a:solidFill>
                  <a:srgbClr val="B45F0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4780">
              <a:solidFill>
                <a:srgbClr val="FF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3124200"/>
            <a:ext cx="1442700" cy="20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4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M</a:t>
            </a:r>
            <a:r>
              <a:rPr lang="ca" sz="77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aria O   </a:t>
            </a:r>
            <a:endParaRPr sz="77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5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Paula C</a:t>
            </a:r>
            <a:endParaRPr sz="65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5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July M</a:t>
            </a:r>
            <a:endParaRPr sz="65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5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Ayman  M</a:t>
            </a:r>
            <a:endParaRPr sz="65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5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Albert H </a:t>
            </a:r>
            <a:endParaRPr sz="65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5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Leah S</a:t>
            </a:r>
            <a:endParaRPr sz="65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5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Aitor B</a:t>
            </a:r>
            <a:endParaRPr sz="65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6545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Ainara P  </a:t>
            </a:r>
            <a:endParaRPr sz="6545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25"/>
              <a:t>                 </a:t>
            </a:r>
            <a:r>
              <a:rPr lang="ca" sz="2500"/>
              <a:t>                                                                              </a:t>
            </a:r>
            <a:endParaRPr sz="25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0848" y="3778950"/>
            <a:ext cx="633450" cy="11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075" y="60850"/>
            <a:ext cx="3232500" cy="11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99650" y="615450"/>
            <a:ext cx="8744700" cy="42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  <a:highlight>
                  <a:srgbClr val="FFFFFF"/>
                </a:highlight>
              </a:rPr>
              <a:t>Un projecte científic és una investigació dissenyada per resoldre un problema o respondre una pregunta.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a" sz="1800">
                <a:solidFill>
                  <a:schemeClr val="dk1"/>
                </a:solidFill>
                <a:highlight>
                  <a:srgbClr val="FFFFFF"/>
                </a:highlight>
              </a:rPr>
              <a:t>És un projecte científic perquè utilitza un procediment anomenat mètode científic per respondre la pregunta.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39600" y="191025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600">
                <a:latin typeface="Impact"/>
                <a:ea typeface="Impact"/>
                <a:cs typeface="Impact"/>
                <a:sym typeface="Impact"/>
              </a:rPr>
              <a:t>Que és un projecte científic ?</a:t>
            </a:r>
            <a:endParaRPr sz="26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275" y="0"/>
            <a:ext cx="764725" cy="65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500" y="2940400"/>
            <a:ext cx="3404401" cy="163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ca" sz="2600">
                <a:latin typeface="Impact"/>
                <a:ea typeface="Impact"/>
                <a:cs typeface="Impact"/>
                <a:sym typeface="Impact"/>
              </a:rPr>
              <a:t>Passos que hem seguit: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99650" y="850200"/>
            <a:ext cx="8744700" cy="42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Hem observat el món que ens envolta.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Ens hem preguntat si la platja de Badalona està contaminada.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Hem elaborat una hipòtesis.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Hem planificat un experiment a realizar.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Hem realizat l'experiment i hem recollit observacions i dades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Hem analitzat les dades, obtenint els resultats de l'experiment.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A partir dels resultats veiem que la hipótesis es veritable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a" sz="1800">
                <a:solidFill>
                  <a:schemeClr val="dk1"/>
                </a:solidFill>
              </a:rPr>
              <a:t>Redactem les conclusions.     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425" y="3735575"/>
            <a:ext cx="2756577" cy="140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56050" y="27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911">
                <a:latin typeface="Impact"/>
                <a:ea typeface="Impact"/>
                <a:cs typeface="Impact"/>
                <a:sym typeface="Impact"/>
              </a:rPr>
              <a:t>EL NOSTRE PROJECTE</a:t>
            </a:r>
            <a:endParaRPr sz="2911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99650" y="914850"/>
            <a:ext cx="76626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5600">
                <a:solidFill>
                  <a:schemeClr val="dk1"/>
                </a:solidFill>
              </a:rPr>
              <a:t>1- Hipòtesis:</a:t>
            </a:r>
            <a:endParaRPr sz="5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5600">
                <a:solidFill>
                  <a:schemeClr val="dk1"/>
                </a:solidFill>
              </a:rPr>
              <a:t>La platja de Badalona està contaminada</a:t>
            </a:r>
            <a:endParaRPr sz="5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5600">
                <a:solidFill>
                  <a:schemeClr val="dk1"/>
                </a:solidFill>
              </a:rPr>
              <a:t>2- Treball:</a:t>
            </a:r>
            <a:endParaRPr sz="5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a" sz="5600">
                <a:solidFill>
                  <a:schemeClr val="dk1"/>
                </a:solidFill>
              </a:rPr>
              <a:t>Programar conjuntament amb l’escola del Mar quatre sessions de recollida de residus.</a:t>
            </a:r>
            <a:endParaRPr sz="5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a" sz="5600">
                <a:solidFill>
                  <a:schemeClr val="dk1"/>
                </a:solidFill>
              </a:rPr>
              <a:t>Dividir  amb tres zones la sorra, per organitzar la recollida i veure les variables.</a:t>
            </a:r>
            <a:endParaRPr sz="5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a" sz="5600">
                <a:solidFill>
                  <a:schemeClr val="dk1"/>
                </a:solidFill>
              </a:rPr>
              <a:t>Separar el residus amb varies categories: plastics, excrements de gos , puntes cigarretes, robes, paper plata, porexpan, matèries sanitaries, vidres, cartró i paper.</a:t>
            </a:r>
            <a:endParaRPr sz="5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a" sz="5600">
                <a:solidFill>
                  <a:schemeClr val="dk1"/>
                </a:solidFill>
              </a:rPr>
              <a:t>Comptar el residus per categories.</a:t>
            </a:r>
            <a:endParaRPr sz="5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a" sz="5600">
                <a:solidFill>
                  <a:schemeClr val="dk1"/>
                </a:solidFill>
              </a:rPr>
              <a:t>Comprobar la nostra hipòtesis. </a:t>
            </a:r>
            <a:endParaRPr sz="56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a" sz="5600">
                <a:solidFill>
                  <a:schemeClr val="dk1"/>
                </a:solidFill>
              </a:rPr>
              <a:t>Escriure les conclusions.</a:t>
            </a:r>
            <a:endParaRPr sz="5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5600">
                <a:solidFill>
                  <a:srgbClr val="660000"/>
                </a:solidFill>
              </a:rPr>
              <a:t>                                                    </a:t>
            </a:r>
            <a:r>
              <a:rPr lang="ca" sz="5600"/>
              <a:t> </a:t>
            </a: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554" y="3459046"/>
            <a:ext cx="2252846" cy="10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875" y="4473275"/>
            <a:ext cx="194142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3800" y="162300"/>
            <a:ext cx="1856599" cy="19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620">
                <a:latin typeface="Impact"/>
                <a:ea typeface="Impact"/>
                <a:cs typeface="Impact"/>
                <a:sym typeface="Impact"/>
              </a:rPr>
              <a:t>Accions per ajudar a paliar els efectes contaminants </a:t>
            </a:r>
            <a:endParaRPr sz="262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87900" y="1115950"/>
            <a:ext cx="8444400" cy="3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500">
                <a:solidFill>
                  <a:schemeClr val="dk1"/>
                </a:solidFill>
              </a:rPr>
              <a:t>Elaborar cartells per conscienciar a la població de</a:t>
            </a:r>
            <a:r>
              <a:rPr lang="ca" sz="4500"/>
              <a:t> </a:t>
            </a:r>
            <a:r>
              <a:rPr lang="ca" sz="4500" b="1" u="sng">
                <a:solidFill>
                  <a:srgbClr val="FF0000"/>
                </a:solidFill>
              </a:rPr>
              <a:t>NO</a:t>
            </a:r>
            <a:r>
              <a:rPr lang="ca" sz="4500"/>
              <a:t> </a:t>
            </a:r>
            <a:r>
              <a:rPr lang="ca" sz="4500">
                <a:solidFill>
                  <a:schemeClr val="dk1"/>
                </a:solidFill>
              </a:rPr>
              <a:t>contaminar la platja.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>
                <a:solidFill>
                  <a:schemeClr val="dk1"/>
                </a:solidFill>
              </a:rPr>
              <a:t>Presentar  els cartells al Consell dels Infants. 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>
                <a:solidFill>
                  <a:schemeClr val="dk1"/>
                </a:solidFill>
              </a:rPr>
              <a:t>Exposar els cartells a l’Escola del Mar. 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>
                <a:solidFill>
                  <a:schemeClr val="dk1"/>
                </a:solidFill>
              </a:rPr>
              <a:t>Explicar el nostre projecte. 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>
                <a:solidFill>
                  <a:schemeClr val="dk1"/>
                </a:solidFill>
              </a:rPr>
              <a:t>Recollir residus de la platja. 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4500">
                <a:solidFill>
                  <a:schemeClr val="dk1"/>
                </a:solidFill>
              </a:rPr>
              <a:t>Enviar  cartells a les escoles del Consell dels Infants per que els puguin penjar a la seva escola.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" sz="4500">
                <a:solidFill>
                  <a:schemeClr val="dk1"/>
                </a:solidFill>
              </a:rPr>
              <a:t> Recollir fotos dels cartells penjats als diferents centres.</a:t>
            </a:r>
            <a:endParaRPr sz="4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99650" y="615450"/>
            <a:ext cx="8744700" cy="42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25" y="-332525"/>
            <a:ext cx="9144003" cy="547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1398925" y="1095925"/>
            <a:ext cx="60207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800" i="1">
                <a:latin typeface="Times New Roman"/>
                <a:ea typeface="Times New Roman"/>
                <a:cs typeface="Times New Roman"/>
                <a:sym typeface="Times New Roman"/>
              </a:rPr>
              <a:t>Demanem la vostra col·laboració per la campanya de conscienciació</a:t>
            </a:r>
            <a:endParaRPr sz="38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 i="1">
                <a:latin typeface="Times New Roman"/>
                <a:ea typeface="Times New Roman"/>
                <a:cs typeface="Times New Roman"/>
                <a:sym typeface="Times New Roman"/>
              </a:rPr>
              <a:t>                 Moltes gràcies</a:t>
            </a:r>
            <a:r>
              <a:rPr lang="ca" sz="2200" b="1" i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00" b="1" i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Google Shape;97;p18"/>
          <p:cNvSpPr txBox="1"/>
          <p:nvPr/>
        </p:nvSpPr>
        <p:spPr>
          <a:xfrm rot="-782760">
            <a:off x="299255" y="3512239"/>
            <a:ext cx="4462788" cy="4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Presentación en pantalla (16:9)</PresentationFormat>
  <Paragraphs>72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Comfortaa</vt:lpstr>
      <vt:lpstr>Lobster</vt:lpstr>
      <vt:lpstr>Impact</vt:lpstr>
      <vt:lpstr>Times New Roman</vt:lpstr>
      <vt:lpstr>Comic Sans MS</vt:lpstr>
      <vt:lpstr>Simple Light</vt:lpstr>
      <vt:lpstr>                      LA PLATJA DE BADALONA: CONTAMINACIÓ I FUTUR </vt:lpstr>
      <vt:lpstr>Diapositiva 2</vt:lpstr>
      <vt:lpstr>Passos que hem seguit:</vt:lpstr>
      <vt:lpstr>EL NOSTRE PROJECTE   </vt:lpstr>
      <vt:lpstr>Accions per ajudar a paliar els efectes contaminants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LA PLATJA DE BADALONA: CONTAMINACIÓ I FUTUR </dc:title>
  <dc:creator>Judit Munner Pineda</dc:creator>
  <cp:lastModifiedBy>judit.munner</cp:lastModifiedBy>
  <cp:revision>1</cp:revision>
  <dcterms:modified xsi:type="dcterms:W3CDTF">2023-04-24T13:26:59Z</dcterms:modified>
</cp:coreProperties>
</file>